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4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244D04-3DD9-4B58-9483-50FB591A12E6}" v="9" dt="2024-03-04T12:06:10.0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407" autoAdjust="0"/>
  </p:normalViewPr>
  <p:slideViewPr>
    <p:cSldViewPr snapToGrid="0">
      <p:cViewPr varScale="1">
        <p:scale>
          <a:sx n="69" d="100"/>
          <a:sy n="69" d="100"/>
        </p:scale>
        <p:origin x="5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redith Engel" userId="584ccff6c896c099" providerId="LiveId" clId="{57244D04-3DD9-4B58-9483-50FB591A12E6}"/>
    <pc:docChg chg="undo custSel delSld modSld">
      <pc:chgData name="Meredith Engel" userId="584ccff6c896c099" providerId="LiveId" clId="{57244D04-3DD9-4B58-9483-50FB591A12E6}" dt="2024-03-04T12:07:14.529" v="112" actId="47"/>
      <pc:docMkLst>
        <pc:docMk/>
      </pc:docMkLst>
      <pc:sldChg chg="modSp mod">
        <pc:chgData name="Meredith Engel" userId="584ccff6c896c099" providerId="LiveId" clId="{57244D04-3DD9-4B58-9483-50FB591A12E6}" dt="2024-03-04T11:50:28.962" v="8" actId="20577"/>
        <pc:sldMkLst>
          <pc:docMk/>
          <pc:sldMk cId="259095375" sldId="256"/>
        </pc:sldMkLst>
        <pc:spChg chg="mod">
          <ac:chgData name="Meredith Engel" userId="584ccff6c896c099" providerId="LiveId" clId="{57244D04-3DD9-4B58-9483-50FB591A12E6}" dt="2024-03-04T11:50:28.962" v="8" actId="20577"/>
          <ac:spMkLst>
            <pc:docMk/>
            <pc:sldMk cId="259095375" sldId="256"/>
            <ac:spMk id="2" creationId="{EB4785D9-DCC7-DD2E-3C61-7F6F9BC917D1}"/>
          </ac:spMkLst>
        </pc:spChg>
      </pc:sldChg>
      <pc:sldChg chg="addSp delSp modSp mod">
        <pc:chgData name="Meredith Engel" userId="584ccff6c896c099" providerId="LiveId" clId="{57244D04-3DD9-4B58-9483-50FB591A12E6}" dt="2024-03-04T12:01:36.875" v="61" actId="1076"/>
        <pc:sldMkLst>
          <pc:docMk/>
          <pc:sldMk cId="2055404269" sldId="257"/>
        </pc:sldMkLst>
        <pc:spChg chg="mod">
          <ac:chgData name="Meredith Engel" userId="584ccff6c896c099" providerId="LiveId" clId="{57244D04-3DD9-4B58-9483-50FB591A12E6}" dt="2024-03-04T11:59:07.764" v="34" actId="26606"/>
          <ac:spMkLst>
            <pc:docMk/>
            <pc:sldMk cId="2055404269" sldId="257"/>
            <ac:spMk id="2" creationId="{17C9D19F-177E-9332-A271-74E62BEC11FC}"/>
          </ac:spMkLst>
        </pc:spChg>
        <pc:spChg chg="mod">
          <ac:chgData name="Meredith Engel" userId="584ccff6c896c099" providerId="LiveId" clId="{57244D04-3DD9-4B58-9483-50FB591A12E6}" dt="2024-03-04T12:01:36.875" v="61" actId="1076"/>
          <ac:spMkLst>
            <pc:docMk/>
            <pc:sldMk cId="2055404269" sldId="257"/>
            <ac:spMk id="3" creationId="{47449582-1CB4-07FE-C2B5-77C761CDF1C3}"/>
          </ac:spMkLst>
        </pc:spChg>
        <pc:spChg chg="add del">
          <ac:chgData name="Meredith Engel" userId="584ccff6c896c099" providerId="LiveId" clId="{57244D04-3DD9-4B58-9483-50FB591A12E6}" dt="2024-03-04T11:59:46.660" v="36"/>
          <ac:spMkLst>
            <pc:docMk/>
            <pc:sldMk cId="2055404269" sldId="257"/>
            <ac:spMk id="7" creationId="{FFB38CD4-9BEC-508C-FECE-7CBD905A8936}"/>
          </ac:spMkLst>
        </pc:spChg>
        <pc:spChg chg="add del">
          <ac:chgData name="Meredith Engel" userId="584ccff6c896c099" providerId="LiveId" clId="{57244D04-3DD9-4B58-9483-50FB591A12E6}" dt="2024-03-04T11:59:53.795" v="38"/>
          <ac:spMkLst>
            <pc:docMk/>
            <pc:sldMk cId="2055404269" sldId="257"/>
            <ac:spMk id="8" creationId="{0F628377-C100-A196-5907-F1AF6ED7262E}"/>
          </ac:spMkLst>
        </pc:spChg>
        <pc:spChg chg="del">
          <ac:chgData name="Meredith Engel" userId="584ccff6c896c099" providerId="LiveId" clId="{57244D04-3DD9-4B58-9483-50FB591A12E6}" dt="2024-03-04T11:59:07.764" v="34" actId="26606"/>
          <ac:spMkLst>
            <pc:docMk/>
            <pc:sldMk cId="2055404269" sldId="257"/>
            <ac:spMk id="14" creationId="{3F088236-D655-4F88-B238-E16762358025}"/>
          </ac:spMkLst>
        </pc:spChg>
        <pc:spChg chg="del">
          <ac:chgData name="Meredith Engel" userId="584ccff6c896c099" providerId="LiveId" clId="{57244D04-3DD9-4B58-9483-50FB591A12E6}" dt="2024-03-04T11:59:07.764" v="34" actId="26606"/>
          <ac:spMkLst>
            <pc:docMk/>
            <pc:sldMk cId="2055404269" sldId="257"/>
            <ac:spMk id="16" creationId="{3DAC0C92-199E-475C-9390-119A9B027276}"/>
          </ac:spMkLst>
        </pc:spChg>
        <pc:spChg chg="del">
          <ac:chgData name="Meredith Engel" userId="584ccff6c896c099" providerId="LiveId" clId="{57244D04-3DD9-4B58-9483-50FB591A12E6}" dt="2024-03-04T11:59:07.764" v="34" actId="26606"/>
          <ac:spMkLst>
            <pc:docMk/>
            <pc:sldMk cId="2055404269" sldId="257"/>
            <ac:spMk id="18" creationId="{C4CFB339-0ED8-4FE2-9EF1-6D1375B8499B}"/>
          </ac:spMkLst>
        </pc:spChg>
        <pc:spChg chg="del">
          <ac:chgData name="Meredith Engel" userId="584ccff6c896c099" providerId="LiveId" clId="{57244D04-3DD9-4B58-9483-50FB591A12E6}" dt="2024-03-04T11:59:07.764" v="34" actId="26606"/>
          <ac:spMkLst>
            <pc:docMk/>
            <pc:sldMk cId="2055404269" sldId="257"/>
            <ac:spMk id="20" creationId="{31896C80-2069-4431-9C19-83B913734490}"/>
          </ac:spMkLst>
        </pc:spChg>
        <pc:spChg chg="del">
          <ac:chgData name="Meredith Engel" userId="584ccff6c896c099" providerId="LiveId" clId="{57244D04-3DD9-4B58-9483-50FB591A12E6}" dt="2024-03-04T11:59:07.764" v="34" actId="26606"/>
          <ac:spMkLst>
            <pc:docMk/>
            <pc:sldMk cId="2055404269" sldId="257"/>
            <ac:spMk id="22" creationId="{BF120A21-0841-4823-B0C4-28AEBCEF9B78}"/>
          </ac:spMkLst>
        </pc:spChg>
        <pc:spChg chg="del">
          <ac:chgData name="Meredith Engel" userId="584ccff6c896c099" providerId="LiveId" clId="{57244D04-3DD9-4B58-9483-50FB591A12E6}" dt="2024-03-04T11:59:07.764" v="34" actId="26606"/>
          <ac:spMkLst>
            <pc:docMk/>
            <pc:sldMk cId="2055404269" sldId="257"/>
            <ac:spMk id="24" creationId="{DBB05BAE-BBD3-4289-899F-A6851503C6B0}"/>
          </ac:spMkLst>
        </pc:spChg>
        <pc:spChg chg="del">
          <ac:chgData name="Meredith Engel" userId="584ccff6c896c099" providerId="LiveId" clId="{57244D04-3DD9-4B58-9483-50FB591A12E6}" dt="2024-03-04T11:59:07.764" v="34" actId="26606"/>
          <ac:spMkLst>
            <pc:docMk/>
            <pc:sldMk cId="2055404269" sldId="257"/>
            <ac:spMk id="26" creationId="{9874D11C-36F5-4BBE-A490-019A54E953B0}"/>
          </ac:spMkLst>
        </pc:spChg>
        <pc:spChg chg="add">
          <ac:chgData name="Meredith Engel" userId="584ccff6c896c099" providerId="LiveId" clId="{57244D04-3DD9-4B58-9483-50FB591A12E6}" dt="2024-03-04T11:59:07.764" v="34" actId="26606"/>
          <ac:spMkLst>
            <pc:docMk/>
            <pc:sldMk cId="2055404269" sldId="257"/>
            <ac:spMk id="31" creationId="{3BCB5F6A-9EB0-40B0-9D13-3023E9A20508}"/>
          </ac:spMkLst>
        </pc:spChg>
        <pc:picChg chg="del">
          <ac:chgData name="Meredith Engel" userId="584ccff6c896c099" providerId="LiveId" clId="{57244D04-3DD9-4B58-9483-50FB591A12E6}" dt="2024-03-04T11:59:05.362" v="33" actId="478"/>
          <ac:picMkLst>
            <pc:docMk/>
            <pc:sldMk cId="2055404269" sldId="257"/>
            <ac:picMk id="5" creationId="{729B8EF7-B6E8-178C-3F19-9F399E18B040}"/>
          </ac:picMkLst>
        </pc:picChg>
        <pc:picChg chg="add mod">
          <ac:chgData name="Meredith Engel" userId="584ccff6c896c099" providerId="LiveId" clId="{57244D04-3DD9-4B58-9483-50FB591A12E6}" dt="2024-03-04T11:59:07.764" v="34" actId="26606"/>
          <ac:picMkLst>
            <pc:docMk/>
            <pc:sldMk cId="2055404269" sldId="257"/>
            <ac:picMk id="6" creationId="{CDAEA3B6-089A-9D0E-98C7-A79C17EB1706}"/>
          </ac:picMkLst>
        </pc:picChg>
        <pc:cxnChg chg="del">
          <ac:chgData name="Meredith Engel" userId="584ccff6c896c099" providerId="LiveId" clId="{57244D04-3DD9-4B58-9483-50FB591A12E6}" dt="2024-03-04T11:59:07.764" v="34" actId="26606"/>
          <ac:cxnSpMkLst>
            <pc:docMk/>
            <pc:sldMk cId="2055404269" sldId="257"/>
            <ac:cxnSpMk id="10" creationId="{64FA5DFF-7FE6-4855-84E6-DFA78EE978BD}"/>
          </ac:cxnSpMkLst>
        </pc:cxnChg>
        <pc:cxnChg chg="del">
          <ac:chgData name="Meredith Engel" userId="584ccff6c896c099" providerId="LiveId" clId="{57244D04-3DD9-4B58-9483-50FB591A12E6}" dt="2024-03-04T11:59:07.764" v="34" actId="26606"/>
          <ac:cxnSpMkLst>
            <pc:docMk/>
            <pc:sldMk cId="2055404269" sldId="257"/>
            <ac:cxnSpMk id="12" creationId="{2AFD8CBA-54A3-4363-991B-B9C631BBFA74}"/>
          </ac:cxnSpMkLst>
        </pc:cxnChg>
      </pc:sldChg>
      <pc:sldChg chg="addSp delSp modSp mod">
        <pc:chgData name="Meredith Engel" userId="584ccff6c896c099" providerId="LiveId" clId="{57244D04-3DD9-4B58-9483-50FB591A12E6}" dt="2024-03-04T12:07:02.930" v="108" actId="20577"/>
        <pc:sldMkLst>
          <pc:docMk/>
          <pc:sldMk cId="538542566" sldId="259"/>
        </pc:sldMkLst>
        <pc:spChg chg="mod">
          <ac:chgData name="Meredith Engel" userId="584ccff6c896c099" providerId="LiveId" clId="{57244D04-3DD9-4B58-9483-50FB591A12E6}" dt="2024-03-04T12:06:12.551" v="94" actId="26606"/>
          <ac:spMkLst>
            <pc:docMk/>
            <pc:sldMk cId="538542566" sldId="259"/>
            <ac:spMk id="2" creationId="{FDB20431-04F3-591E-7186-B835C8D8C083}"/>
          </ac:spMkLst>
        </pc:spChg>
        <pc:spChg chg="add del">
          <ac:chgData name="Meredith Engel" userId="584ccff6c896c099" providerId="LiveId" clId="{57244D04-3DD9-4B58-9483-50FB591A12E6}" dt="2024-03-04T12:05:42.005" v="90"/>
          <ac:spMkLst>
            <pc:docMk/>
            <pc:sldMk cId="538542566" sldId="259"/>
            <ac:spMk id="3" creationId="{07B72F57-2EE6-1D6A-2341-08E2DE4F3419}"/>
          </ac:spMkLst>
        </pc:spChg>
        <pc:spChg chg="mod ord">
          <ac:chgData name="Meredith Engel" userId="584ccff6c896c099" providerId="LiveId" clId="{57244D04-3DD9-4B58-9483-50FB591A12E6}" dt="2024-03-04T12:07:02.930" v="108" actId="20577"/>
          <ac:spMkLst>
            <pc:docMk/>
            <pc:sldMk cId="538542566" sldId="259"/>
            <ac:spMk id="6" creationId="{5E756987-0FE0-12D1-48A8-EBDC47D63B7A}"/>
          </ac:spMkLst>
        </pc:spChg>
        <pc:spChg chg="add">
          <ac:chgData name="Meredith Engel" userId="584ccff6c896c099" providerId="LiveId" clId="{57244D04-3DD9-4B58-9483-50FB591A12E6}" dt="2024-03-04T12:06:12.551" v="94" actId="26606"/>
          <ac:spMkLst>
            <pc:docMk/>
            <pc:sldMk cId="538542566" sldId="259"/>
            <ac:spMk id="18" creationId="{3F088236-D655-4F88-B238-E16762358025}"/>
          </ac:spMkLst>
        </pc:spChg>
        <pc:spChg chg="add">
          <ac:chgData name="Meredith Engel" userId="584ccff6c896c099" providerId="LiveId" clId="{57244D04-3DD9-4B58-9483-50FB591A12E6}" dt="2024-03-04T12:06:12.551" v="94" actId="26606"/>
          <ac:spMkLst>
            <pc:docMk/>
            <pc:sldMk cId="538542566" sldId="259"/>
            <ac:spMk id="20" creationId="{3DAC0C92-199E-475C-9390-119A9B027276}"/>
          </ac:spMkLst>
        </pc:spChg>
        <pc:spChg chg="add">
          <ac:chgData name="Meredith Engel" userId="584ccff6c896c099" providerId="LiveId" clId="{57244D04-3DD9-4B58-9483-50FB591A12E6}" dt="2024-03-04T12:06:12.551" v="94" actId="26606"/>
          <ac:spMkLst>
            <pc:docMk/>
            <pc:sldMk cId="538542566" sldId="259"/>
            <ac:spMk id="22" creationId="{C4CFB339-0ED8-4FE2-9EF1-6D1375B8499B}"/>
          </ac:spMkLst>
        </pc:spChg>
        <pc:spChg chg="add">
          <ac:chgData name="Meredith Engel" userId="584ccff6c896c099" providerId="LiveId" clId="{57244D04-3DD9-4B58-9483-50FB591A12E6}" dt="2024-03-04T12:06:12.551" v="94" actId="26606"/>
          <ac:spMkLst>
            <pc:docMk/>
            <pc:sldMk cId="538542566" sldId="259"/>
            <ac:spMk id="24" creationId="{31896C80-2069-4431-9C19-83B913734490}"/>
          </ac:spMkLst>
        </pc:spChg>
        <pc:spChg chg="add">
          <ac:chgData name="Meredith Engel" userId="584ccff6c896c099" providerId="LiveId" clId="{57244D04-3DD9-4B58-9483-50FB591A12E6}" dt="2024-03-04T12:06:12.551" v="94" actId="26606"/>
          <ac:spMkLst>
            <pc:docMk/>
            <pc:sldMk cId="538542566" sldId="259"/>
            <ac:spMk id="26" creationId="{BF120A21-0841-4823-B0C4-28AEBCEF9B78}"/>
          </ac:spMkLst>
        </pc:spChg>
        <pc:spChg chg="add">
          <ac:chgData name="Meredith Engel" userId="584ccff6c896c099" providerId="LiveId" clId="{57244D04-3DD9-4B58-9483-50FB591A12E6}" dt="2024-03-04T12:06:12.551" v="94" actId="26606"/>
          <ac:spMkLst>
            <pc:docMk/>
            <pc:sldMk cId="538542566" sldId="259"/>
            <ac:spMk id="28" creationId="{DBB05BAE-BBD3-4289-899F-A6851503C6B0}"/>
          </ac:spMkLst>
        </pc:spChg>
        <pc:spChg chg="add">
          <ac:chgData name="Meredith Engel" userId="584ccff6c896c099" providerId="LiveId" clId="{57244D04-3DD9-4B58-9483-50FB591A12E6}" dt="2024-03-04T12:06:12.551" v="94" actId="26606"/>
          <ac:spMkLst>
            <pc:docMk/>
            <pc:sldMk cId="538542566" sldId="259"/>
            <ac:spMk id="30" creationId="{9874D11C-36F5-4BBE-A490-019A54E953B0}"/>
          </ac:spMkLst>
        </pc:spChg>
        <pc:picChg chg="add mod ord">
          <ac:chgData name="Meredith Engel" userId="584ccff6c896c099" providerId="LiveId" clId="{57244D04-3DD9-4B58-9483-50FB591A12E6}" dt="2024-03-04T12:06:12.551" v="94" actId="26606"/>
          <ac:picMkLst>
            <pc:docMk/>
            <pc:sldMk cId="538542566" sldId="259"/>
            <ac:picMk id="7" creationId="{C3635FEC-DC81-E6A3-8A2A-88DF55B1731C}"/>
          </ac:picMkLst>
        </pc:picChg>
        <pc:cxnChg chg="add">
          <ac:chgData name="Meredith Engel" userId="584ccff6c896c099" providerId="LiveId" clId="{57244D04-3DD9-4B58-9483-50FB591A12E6}" dt="2024-03-04T12:06:12.551" v="94" actId="26606"/>
          <ac:cxnSpMkLst>
            <pc:docMk/>
            <pc:sldMk cId="538542566" sldId="259"/>
            <ac:cxnSpMk id="14" creationId="{64FA5DFF-7FE6-4855-84E6-DFA78EE978BD}"/>
          </ac:cxnSpMkLst>
        </pc:cxnChg>
        <pc:cxnChg chg="add">
          <ac:chgData name="Meredith Engel" userId="584ccff6c896c099" providerId="LiveId" clId="{57244D04-3DD9-4B58-9483-50FB591A12E6}" dt="2024-03-04T12:06:12.551" v="94" actId="26606"/>
          <ac:cxnSpMkLst>
            <pc:docMk/>
            <pc:sldMk cId="538542566" sldId="259"/>
            <ac:cxnSpMk id="16" creationId="{2AFD8CBA-54A3-4363-991B-B9C631BBFA74}"/>
          </ac:cxnSpMkLst>
        </pc:cxnChg>
      </pc:sldChg>
      <pc:sldChg chg="addSp delSp modSp mod">
        <pc:chgData name="Meredith Engel" userId="584ccff6c896c099" providerId="LiveId" clId="{57244D04-3DD9-4B58-9483-50FB591A12E6}" dt="2024-03-04T12:04:04.690" v="88" actId="5793"/>
        <pc:sldMkLst>
          <pc:docMk/>
          <pc:sldMk cId="1336562856" sldId="260"/>
        </pc:sldMkLst>
        <pc:spChg chg="mod">
          <ac:chgData name="Meredith Engel" userId="584ccff6c896c099" providerId="LiveId" clId="{57244D04-3DD9-4B58-9483-50FB591A12E6}" dt="2024-03-04T12:02:27.414" v="83" actId="14100"/>
          <ac:spMkLst>
            <pc:docMk/>
            <pc:sldMk cId="1336562856" sldId="260"/>
            <ac:spMk id="2" creationId="{2FB46A8D-B4ED-62A3-71F6-4EF35876D64C}"/>
          </ac:spMkLst>
        </pc:spChg>
        <pc:spChg chg="mod">
          <ac:chgData name="Meredith Engel" userId="584ccff6c896c099" providerId="LiveId" clId="{57244D04-3DD9-4B58-9483-50FB591A12E6}" dt="2024-03-04T12:04:04.690" v="88" actId="5793"/>
          <ac:spMkLst>
            <pc:docMk/>
            <pc:sldMk cId="1336562856" sldId="260"/>
            <ac:spMk id="3" creationId="{E522DE79-49A9-561A-34BD-41187BDD486C}"/>
          </ac:spMkLst>
        </pc:spChg>
        <pc:spChg chg="del">
          <ac:chgData name="Meredith Engel" userId="584ccff6c896c099" providerId="LiveId" clId="{57244D04-3DD9-4B58-9483-50FB591A12E6}" dt="2024-03-04T12:02:15.931" v="64" actId="26606"/>
          <ac:spMkLst>
            <pc:docMk/>
            <pc:sldMk cId="1336562856" sldId="260"/>
            <ac:spMk id="41" creationId="{3F088236-D655-4F88-B238-E16762358025}"/>
          </ac:spMkLst>
        </pc:spChg>
        <pc:spChg chg="del">
          <ac:chgData name="Meredith Engel" userId="584ccff6c896c099" providerId="LiveId" clId="{57244D04-3DD9-4B58-9483-50FB591A12E6}" dt="2024-03-04T12:02:15.931" v="64" actId="26606"/>
          <ac:spMkLst>
            <pc:docMk/>
            <pc:sldMk cId="1336562856" sldId="260"/>
            <ac:spMk id="43" creationId="{3DAC0C92-199E-475C-9390-119A9B027276}"/>
          </ac:spMkLst>
        </pc:spChg>
        <pc:spChg chg="del">
          <ac:chgData name="Meredith Engel" userId="584ccff6c896c099" providerId="LiveId" clId="{57244D04-3DD9-4B58-9483-50FB591A12E6}" dt="2024-03-04T12:02:15.931" v="64" actId="26606"/>
          <ac:spMkLst>
            <pc:docMk/>
            <pc:sldMk cId="1336562856" sldId="260"/>
            <ac:spMk id="45" creationId="{C4CFB339-0ED8-4FE2-9EF1-6D1375B8499B}"/>
          </ac:spMkLst>
        </pc:spChg>
        <pc:spChg chg="del">
          <ac:chgData name="Meredith Engel" userId="584ccff6c896c099" providerId="LiveId" clId="{57244D04-3DD9-4B58-9483-50FB591A12E6}" dt="2024-03-04T12:02:15.931" v="64" actId="26606"/>
          <ac:spMkLst>
            <pc:docMk/>
            <pc:sldMk cId="1336562856" sldId="260"/>
            <ac:spMk id="47" creationId="{31896C80-2069-4431-9C19-83B913734490}"/>
          </ac:spMkLst>
        </pc:spChg>
        <pc:spChg chg="del">
          <ac:chgData name="Meredith Engel" userId="584ccff6c896c099" providerId="LiveId" clId="{57244D04-3DD9-4B58-9483-50FB591A12E6}" dt="2024-03-04T12:02:15.931" v="64" actId="26606"/>
          <ac:spMkLst>
            <pc:docMk/>
            <pc:sldMk cId="1336562856" sldId="260"/>
            <ac:spMk id="49" creationId="{BF120A21-0841-4823-B0C4-28AEBCEF9B78}"/>
          </ac:spMkLst>
        </pc:spChg>
        <pc:spChg chg="del">
          <ac:chgData name="Meredith Engel" userId="584ccff6c896c099" providerId="LiveId" clId="{57244D04-3DD9-4B58-9483-50FB591A12E6}" dt="2024-03-04T12:02:15.931" v="64" actId="26606"/>
          <ac:spMkLst>
            <pc:docMk/>
            <pc:sldMk cId="1336562856" sldId="260"/>
            <ac:spMk id="51" creationId="{DBB05BAE-BBD3-4289-899F-A6851503C6B0}"/>
          </ac:spMkLst>
        </pc:spChg>
        <pc:spChg chg="del">
          <ac:chgData name="Meredith Engel" userId="584ccff6c896c099" providerId="LiveId" clId="{57244D04-3DD9-4B58-9483-50FB591A12E6}" dt="2024-03-04T12:02:15.931" v="64" actId="26606"/>
          <ac:spMkLst>
            <pc:docMk/>
            <pc:sldMk cId="1336562856" sldId="260"/>
            <ac:spMk id="53" creationId="{9874D11C-36F5-4BBE-A490-019A54E953B0}"/>
          </ac:spMkLst>
        </pc:spChg>
        <pc:spChg chg="add">
          <ac:chgData name="Meredith Engel" userId="584ccff6c896c099" providerId="LiveId" clId="{57244D04-3DD9-4B58-9483-50FB591A12E6}" dt="2024-03-04T12:02:15.931" v="64" actId="26606"/>
          <ac:spMkLst>
            <pc:docMk/>
            <pc:sldMk cId="1336562856" sldId="260"/>
            <ac:spMk id="58" creationId="{3BCB5F6A-9EB0-40B0-9D13-3023E9A20508}"/>
          </ac:spMkLst>
        </pc:spChg>
        <pc:picChg chg="add mod">
          <ac:chgData name="Meredith Engel" userId="584ccff6c896c099" providerId="LiveId" clId="{57244D04-3DD9-4B58-9483-50FB591A12E6}" dt="2024-03-04T12:02:15.931" v="64" actId="26606"/>
          <ac:picMkLst>
            <pc:docMk/>
            <pc:sldMk cId="1336562856" sldId="260"/>
            <ac:picMk id="5" creationId="{5F86A361-EA8F-BD28-175D-C45ECD9D4C10}"/>
          </ac:picMkLst>
        </pc:picChg>
        <pc:picChg chg="del">
          <ac:chgData name="Meredith Engel" userId="584ccff6c896c099" providerId="LiveId" clId="{57244D04-3DD9-4B58-9483-50FB591A12E6}" dt="2024-03-04T12:01:59.662" v="62" actId="478"/>
          <ac:picMkLst>
            <pc:docMk/>
            <pc:sldMk cId="1336562856" sldId="260"/>
            <ac:picMk id="6" creationId="{49F57A87-42E4-3345-A230-3C11C0C720BD}"/>
          </ac:picMkLst>
        </pc:picChg>
        <pc:cxnChg chg="del">
          <ac:chgData name="Meredith Engel" userId="584ccff6c896c099" providerId="LiveId" clId="{57244D04-3DD9-4B58-9483-50FB591A12E6}" dt="2024-03-04T12:02:15.931" v="64" actId="26606"/>
          <ac:cxnSpMkLst>
            <pc:docMk/>
            <pc:sldMk cId="1336562856" sldId="260"/>
            <ac:cxnSpMk id="37" creationId="{64FA5DFF-7FE6-4855-84E6-DFA78EE978BD}"/>
          </ac:cxnSpMkLst>
        </pc:cxnChg>
        <pc:cxnChg chg="del">
          <ac:chgData name="Meredith Engel" userId="584ccff6c896c099" providerId="LiveId" clId="{57244D04-3DD9-4B58-9483-50FB591A12E6}" dt="2024-03-04T12:02:15.931" v="64" actId="26606"/>
          <ac:cxnSpMkLst>
            <pc:docMk/>
            <pc:sldMk cId="1336562856" sldId="260"/>
            <ac:cxnSpMk id="39" creationId="{2AFD8CBA-54A3-4363-991B-B9C631BBFA74}"/>
          </ac:cxnSpMkLst>
        </pc:cxnChg>
      </pc:sldChg>
      <pc:sldChg chg="del">
        <pc:chgData name="Meredith Engel" userId="584ccff6c896c099" providerId="LiveId" clId="{57244D04-3DD9-4B58-9483-50FB591A12E6}" dt="2024-03-04T12:07:11.654" v="110" actId="47"/>
        <pc:sldMkLst>
          <pc:docMk/>
          <pc:sldMk cId="4158871985" sldId="261"/>
        </pc:sldMkLst>
      </pc:sldChg>
      <pc:sldChg chg="del">
        <pc:chgData name="Meredith Engel" userId="584ccff6c896c099" providerId="LiveId" clId="{57244D04-3DD9-4B58-9483-50FB591A12E6}" dt="2024-03-04T12:07:12.612" v="111" actId="47"/>
        <pc:sldMkLst>
          <pc:docMk/>
          <pc:sldMk cId="1070891442" sldId="262"/>
        </pc:sldMkLst>
      </pc:sldChg>
      <pc:sldChg chg="del">
        <pc:chgData name="Meredith Engel" userId="584ccff6c896c099" providerId="LiveId" clId="{57244D04-3DD9-4B58-9483-50FB591A12E6}" dt="2024-03-04T12:07:10.689" v="109" actId="47"/>
        <pc:sldMkLst>
          <pc:docMk/>
          <pc:sldMk cId="1304267893" sldId="263"/>
        </pc:sldMkLst>
      </pc:sldChg>
      <pc:sldChg chg="del">
        <pc:chgData name="Meredith Engel" userId="584ccff6c896c099" providerId="LiveId" clId="{57244D04-3DD9-4B58-9483-50FB591A12E6}" dt="2024-03-04T12:07:14.529" v="112" actId="47"/>
        <pc:sldMkLst>
          <pc:docMk/>
          <pc:sldMk cId="1244108743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84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5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9440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75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0498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23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7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4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85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42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7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14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54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74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21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4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D1D4D-0A76-433C-99B2-EACEEF51F7FE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8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85D9-DCC7-DD2E-3C61-7F6F9BC91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695" y="2404531"/>
            <a:ext cx="8950488" cy="164630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PE 2 1.3  Packages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24C41-45F0-3135-28A9-39F42FFBD5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Programming Logic</a:t>
            </a:r>
          </a:p>
          <a:p>
            <a:endParaRPr lang="en-US" dirty="0"/>
          </a:p>
        </p:txBody>
      </p:sp>
      <p:sp>
        <p:nvSpPr>
          <p:cNvPr id="4" name="Freeform 5" descr="McHenry County College Logo">
            <a:extLst>
              <a:ext uri="{FF2B5EF4-FFF2-40B4-BE49-F238E27FC236}">
                <a16:creationId xmlns:a16="http://schemas.microsoft.com/office/drawing/2014/main" id="{E4981E2D-30B6-49ED-808B-E02A9238FC82}"/>
              </a:ext>
            </a:extLst>
          </p:cNvPr>
          <p:cNvSpPr/>
          <p:nvPr/>
        </p:nvSpPr>
        <p:spPr>
          <a:xfrm>
            <a:off x="1734445" y="543896"/>
            <a:ext cx="5092988" cy="1860638"/>
          </a:xfrm>
          <a:custGeom>
            <a:avLst/>
            <a:gdLst/>
            <a:ahLst/>
            <a:cxnLst/>
            <a:rect l="l" t="t" r="r" b="b"/>
            <a:pathLst>
              <a:path w="5092988" h="1860638">
                <a:moveTo>
                  <a:pt x="0" y="0"/>
                </a:moveTo>
                <a:lnTo>
                  <a:pt x="5092989" y="0"/>
                </a:lnTo>
                <a:lnTo>
                  <a:pt x="5092989" y="1860639"/>
                </a:lnTo>
                <a:lnTo>
                  <a:pt x="0" y="1860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909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9D19F-177E-9332-A271-74E62BEC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Modules and Packages</a:t>
            </a:r>
            <a:br>
              <a:rPr lang="en-US" sz="2800"/>
            </a:b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49582-1CB4-07FE-C2B5-77C761CDF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145" y="1785381"/>
            <a:ext cx="4724146" cy="3880773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a Module?</a:t>
            </a:r>
          </a:p>
          <a:p>
            <a:pPr marL="40005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 module is a single Python file containing definitions and statements. It allows you to logically organize your Python code.</a:t>
            </a:r>
          </a:p>
          <a:p>
            <a:pPr marL="11430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Creating a Module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create a module, simply save your code in a .</a:t>
            </a:r>
            <a:r>
              <a:rPr lang="en-US" sz="1800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</a:t>
            </a:r>
            <a:r>
              <a:rPr lang="en-US" sz="1800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file. For example, my_module.py.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a Package?</a:t>
            </a:r>
          </a:p>
          <a:p>
            <a:pPr marL="40005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 package is a collection of modules in a directory. The directory must contain a special file named __init__.py.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cartoon duck walking with shopping bags&#10;&#10;Description automatically generated">
            <a:extLst>
              <a:ext uri="{FF2B5EF4-FFF2-40B4-BE49-F238E27FC236}">
                <a16:creationId xmlns:a16="http://schemas.microsoft.com/office/drawing/2014/main" id="{CDAEA3B6-089A-9D0E-98C7-A79C17EB17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7" r="6056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5404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46A8D-B4ED-62A3-71F6-4EF35876D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4852742" cy="1320800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kern="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Creating a Package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2DE79-49A9-561A-34BD-41187BDD4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 fontScale="77500" lnSpcReduction="2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900"/>
              </a:spcBef>
              <a:spcAft>
                <a:spcPts val="9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a Folder:</a:t>
            </a: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This is your package. Name it something that describes what the code inside it will do. For example, </a:t>
            </a:r>
            <a:r>
              <a:rPr lang="en-US" sz="1800" kern="0" dirty="0">
                <a:solidFill>
                  <a:srgbClr val="E006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animals</a:t>
            </a: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kern="100" dirty="0">
              <a:solidFill>
                <a:srgbClr val="2D3B4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900"/>
              </a:spcBef>
              <a:spcAft>
                <a:spcPts val="9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 </a:t>
            </a:r>
            <a:r>
              <a:rPr lang="en-US" sz="1800" b="1" kern="0" dirty="0">
                <a:solidFill>
                  <a:srgbClr val="E006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__init__.py</a:t>
            </a:r>
            <a:r>
              <a:rPr lang="en-US" sz="1800" b="1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File:</a:t>
            </a: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Inside this folder, create a file named </a:t>
            </a:r>
            <a:r>
              <a:rPr lang="en-US" sz="1800" kern="0" dirty="0">
                <a:solidFill>
                  <a:srgbClr val="E006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__init__.py</a:t>
            </a: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 This file makes Python treat the folder as a package.</a:t>
            </a:r>
            <a:endParaRPr lang="en-US" sz="1800" kern="100" dirty="0">
              <a:solidFill>
                <a:srgbClr val="2D3B4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900"/>
              </a:spcBef>
              <a:spcAft>
                <a:spcPts val="9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 Python Files (Modules):</a:t>
            </a: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In the same folder, you can add your Python files. Each file is a module. For example, you might have </a:t>
            </a:r>
            <a:r>
              <a:rPr lang="en-US" sz="1800" kern="0" dirty="0">
                <a:solidFill>
                  <a:srgbClr val="E006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dog.py</a:t>
            </a: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sz="1800" kern="0" dirty="0">
                <a:solidFill>
                  <a:srgbClr val="E006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cat.py</a:t>
            </a: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inside your </a:t>
            </a:r>
            <a:r>
              <a:rPr lang="en-US" sz="1800" kern="0" dirty="0">
                <a:solidFill>
                  <a:srgbClr val="E006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animals</a:t>
            </a: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package.</a:t>
            </a:r>
            <a:endParaRPr lang="en-US" sz="1800" kern="100" dirty="0">
              <a:solidFill>
                <a:srgbClr val="2D3B4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Python sees the </a:t>
            </a:r>
            <a:r>
              <a:rPr lang="en-US" sz="1800" kern="0" dirty="0">
                <a:solidFill>
                  <a:srgbClr val="E006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__init__.py</a:t>
            </a: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file, it understands that the folder is a package, and it can use the modules inside it.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Cartoon duck with a wand&#10;&#10;Description automatically generated">
            <a:extLst>
              <a:ext uri="{FF2B5EF4-FFF2-40B4-BE49-F238E27FC236}">
                <a16:creationId xmlns:a16="http://schemas.microsoft.com/office/drawing/2014/main" id="{5F86A361-EA8F-BD28-175D-C45ECD9D4C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6" r="14907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656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duck in a hoodie jumping with boxes&#10;&#10;Description automatically generated">
            <a:extLst>
              <a:ext uri="{FF2B5EF4-FFF2-40B4-BE49-F238E27FC236}">
                <a16:creationId xmlns:a16="http://schemas.microsoft.com/office/drawing/2014/main" id="{C3635FEC-DC81-E6A3-8A2A-88DF55B173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343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B20431-04F3-591E-7186-B835C8D8C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Importing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56987-0FE0-12D1-48A8-EBDC47D63B7A}"/>
              </a:ext>
            </a:extLst>
          </p:cNvPr>
          <p:cNvSpPr txBox="1"/>
          <p:nvPr/>
        </p:nvSpPr>
        <p:spPr>
          <a:xfrm>
            <a:off x="677334" y="2160589"/>
            <a:ext cx="3851122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</a:rPr>
              <a:t>Use the import</a:t>
            </a:r>
          </a:p>
          <a:p>
            <a:pPr marL="0" marR="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</a:rPr>
              <a:t>statement to use a</a:t>
            </a:r>
          </a:p>
          <a:p>
            <a:pPr marL="0" marR="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</a:rPr>
              <a:t>module in your script.</a:t>
            </a:r>
          </a:p>
          <a:p>
            <a:pPr marL="0" marR="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</a:rPr>
              <a:t>For example:</a:t>
            </a:r>
          </a:p>
          <a:p>
            <a:pPr marL="0" marR="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effectLst/>
              </a:rPr>
              <a:t>import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effectLst/>
              </a:rPr>
              <a:t>my_module</a:t>
            </a:r>
            <a:endParaRPr lang="en-US" sz="2800" dirty="0">
              <a:solidFill>
                <a:schemeClr val="accent1">
                  <a:lumMod val="50000"/>
                </a:schemeClr>
              </a:solidFill>
              <a:effectLst/>
            </a:endParaRPr>
          </a:p>
          <a:p>
            <a:pPr marL="0" marR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AEE5D-B64A-CBA2-C78C-96B1DBE60693}"/>
              </a:ext>
            </a:extLst>
          </p:cNvPr>
          <p:cNvSpPr txBox="1"/>
          <p:nvPr/>
        </p:nvSpPr>
        <p:spPr>
          <a:xfrm>
            <a:off x="677334" y="2160589"/>
            <a:ext cx="5418666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9" name="AutoShape 2" descr="index numbers for days of week 0-6">
            <a:extLst>
              <a:ext uri="{FF2B5EF4-FFF2-40B4-BE49-F238E27FC236}">
                <a16:creationId xmlns:a16="http://schemas.microsoft.com/office/drawing/2014/main" id="{9F9EA6B9-4B9D-BF5F-C39A-E1933ED033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41567" y="2535382"/>
            <a:ext cx="8369158" cy="350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4256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2">
      <a:dk1>
        <a:srgbClr val="4B3190"/>
      </a:dk1>
      <a:lt1>
        <a:sysClr val="window" lastClr="FFFFFF"/>
      </a:lt1>
      <a:dk2>
        <a:srgbClr val="AF282E"/>
      </a:dk2>
      <a:lt2>
        <a:srgbClr val="EBEBEB"/>
      </a:lt2>
      <a:accent1>
        <a:srgbClr val="4B3190"/>
      </a:accent1>
      <a:accent2>
        <a:srgbClr val="FDBB30"/>
      </a:accent2>
      <a:accent3>
        <a:srgbClr val="00B0C7"/>
      </a:accent3>
      <a:accent4>
        <a:srgbClr val="74B843"/>
      </a:accent4>
      <a:accent5>
        <a:srgbClr val="82F0FF"/>
      </a:accent5>
      <a:accent6>
        <a:srgbClr val="8A71CE"/>
      </a:accent6>
      <a:hlink>
        <a:srgbClr val="00B0C7"/>
      </a:hlink>
      <a:folHlink>
        <a:srgbClr val="89A1B4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1046</TotalTime>
  <Words>244</Words>
  <Application>Microsoft Office PowerPoint</Application>
  <PresentationFormat>Widescreen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Consolas</vt:lpstr>
      <vt:lpstr>Lato</vt:lpstr>
      <vt:lpstr>Trebuchet MS</vt:lpstr>
      <vt:lpstr>Wingdings 3</vt:lpstr>
      <vt:lpstr>Facet</vt:lpstr>
      <vt:lpstr>PE 2 1.3  Packages</vt:lpstr>
      <vt:lpstr>Modules and Packages </vt:lpstr>
      <vt:lpstr>Creating a Package</vt:lpstr>
      <vt:lpstr>Importing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Comments</dc:title>
  <dc:creator>Meri Kasprak</dc:creator>
  <cp:lastModifiedBy>Meri Kasprak</cp:lastModifiedBy>
  <cp:revision>41</cp:revision>
  <dcterms:created xsi:type="dcterms:W3CDTF">2023-10-29T22:11:05Z</dcterms:created>
  <dcterms:modified xsi:type="dcterms:W3CDTF">2024-03-04T12:07:20Z</dcterms:modified>
</cp:coreProperties>
</file>